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5" r:id="rId21"/>
    <p:sldId id="273" r:id="rId22"/>
    <p:sldId id="38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7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303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7" r:id="rId60"/>
    <p:sldId id="318" r:id="rId61"/>
    <p:sldId id="319" r:id="rId62"/>
    <p:sldId id="405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77" r:id="rId72"/>
    <p:sldId id="328" r:id="rId73"/>
    <p:sldId id="329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81" r:id="rId82"/>
    <p:sldId id="338" r:id="rId83"/>
    <p:sldId id="339" r:id="rId84"/>
    <p:sldId id="340" r:id="rId85"/>
    <p:sldId id="341" r:id="rId86"/>
    <p:sldId id="343" r:id="rId87"/>
    <p:sldId id="344" r:id="rId88"/>
    <p:sldId id="345" r:id="rId89"/>
    <p:sldId id="346" r:id="rId90"/>
    <p:sldId id="347" r:id="rId91"/>
    <p:sldId id="348" r:id="rId92"/>
    <p:sldId id="380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79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4" r:id="rId142"/>
    <p:sldId id="403" r:id="rId14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4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6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9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839C-7214-4F2F-A511-A7C7996BBFFC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C7557-23B7-49E3-A49F-83EC5B37D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by Dell Vostro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0"/>
            <a:ext cx="10674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508000" y="4178300"/>
            <a:ext cx="9042400" cy="16764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3313" y="4352687"/>
            <a:ext cx="2418687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This is our vendor with all the information filled out in Sales &amp; Purchases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13"/>
            <a:ext cx="12192000" cy="668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5063320"/>
            <a:ext cx="4162567" cy="1173707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5133" y="3428206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final page, thank you the customer for purchasing</a:t>
            </a:r>
          </a:p>
          <a:p>
            <a:pPr algn="ctr"/>
            <a:r>
              <a:rPr lang="en-US" sz="1500" dirty="0" smtClean="0"/>
              <a:t>2/ Notice Payment Information is pending, we will handle this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704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12192000" cy="2665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095499"/>
            <a:ext cx="12192000" cy="1575749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6388" y="1005834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In this, we see status is Quotation Sent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9537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75211" y="451277"/>
            <a:ext cx="4773683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From Quotation to Sales Order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22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8"/>
            <a:ext cx="12192000" cy="6281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0304060" y="955344"/>
            <a:ext cx="1887940" cy="504966"/>
          </a:xfrm>
          <a:prstGeom prst="frame">
            <a:avLst>
              <a:gd name="adj1" fmla="val 163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11349" y="504968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After we register payment and the status is now Paid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837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2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-95535" y="4339989"/>
            <a:ext cx="9348717" cy="1965278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92239" y="2978624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Payment information is now updated to Done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723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5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302758" y="1856096"/>
            <a:ext cx="3411941" cy="1132764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24077" y="3527378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Our Oats Bar is now reduced to 2 units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112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1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5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25"/>
            <a:ext cx="12192000" cy="559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38901" y="2375612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Install POS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111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6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12192000" cy="53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746913" y="1337481"/>
            <a:ext cx="5308980" cy="1965278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5695" y="3562967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Create new session for the cashier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371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7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25"/>
            <a:ext cx="12192000" cy="5643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611349" y="286693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Register Payment to turn the invoice into Paid status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751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0"/>
            <a:ext cx="10688637" cy="6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609600" y="4152900"/>
            <a:ext cx="9639300" cy="16764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62126" y="2703489"/>
            <a:ext cx="2418687" cy="12732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This is our vendor with all the information filled out in Invoicing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8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8"/>
            <a:ext cx="12192000" cy="563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968991"/>
            <a:ext cx="9348716" cy="1692322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1" y="4279947"/>
            <a:ext cx="1842448" cy="1965278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6191" y="310214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The cashier choose the product, select the customer and choose payment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139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8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38"/>
            <a:ext cx="12192000" cy="56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4722123" y="1463722"/>
            <a:ext cx="5377219" cy="1183944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" y="2812340"/>
            <a:ext cx="4277057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</a:t>
            </a:r>
            <a:r>
              <a:rPr lang="en-US" sz="1500" smtClean="0"/>
              <a:t>/ Customer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603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8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25"/>
            <a:ext cx="12192000" cy="564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5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9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25"/>
            <a:ext cx="12192000" cy="564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4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9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5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9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12192000" cy="564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8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30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50"/>
            <a:ext cx="121920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692321" y="3043451"/>
            <a:ext cx="9894628" cy="1050877"/>
          </a:xfrm>
          <a:prstGeom prst="frame">
            <a:avLst>
              <a:gd name="adj1" fmla="val 81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30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480178" y="3739487"/>
            <a:ext cx="6960359" cy="1023582"/>
          </a:xfrm>
          <a:prstGeom prst="frame">
            <a:avLst>
              <a:gd name="adj1" fmla="val 82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1801505" y="1380699"/>
            <a:ext cx="2620370" cy="543635"/>
          </a:xfrm>
          <a:prstGeom prst="frame">
            <a:avLst>
              <a:gd name="adj1" fmla="val 15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30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588"/>
            <a:ext cx="12192000" cy="55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475260" y="1433014"/>
            <a:ext cx="3716740" cy="464025"/>
          </a:xfrm>
          <a:prstGeom prst="frame">
            <a:avLst>
              <a:gd name="adj1" fmla="val 170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6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30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038"/>
            <a:ext cx="12192000" cy="3208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916415"/>
            <a:ext cx="12192000" cy="2115960"/>
          </a:xfrm>
          <a:prstGeom prst="frame">
            <a:avLst>
              <a:gd name="adj1" fmla="val 497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22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3"/>
          <a:stretch/>
        </p:blipFill>
        <p:spPr>
          <a:xfrm>
            <a:off x="23813" y="0"/>
            <a:ext cx="12144375" cy="6482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679700"/>
            <a:ext cx="1778000" cy="457200"/>
          </a:xfrm>
          <a:prstGeom prst="frame">
            <a:avLst>
              <a:gd name="adj1" fmla="val 1404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801813" y="1409700"/>
            <a:ext cx="1157287" cy="508000"/>
          </a:xfrm>
          <a:prstGeom prst="frame">
            <a:avLst>
              <a:gd name="adj1" fmla="val 126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8358" y="4407278"/>
            <a:ext cx="555388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now create our product by going to Products tab and click Create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0"/>
            <a:endCxn id="4" idx="2"/>
          </p:cNvCxnSpPr>
          <p:nvPr/>
        </p:nvCxnSpPr>
        <p:spPr>
          <a:xfrm flipH="1" flipV="1">
            <a:off x="2380457" y="1917700"/>
            <a:ext cx="4054842" cy="24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302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425"/>
            <a:ext cx="12192000" cy="310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5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3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8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8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5637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9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1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9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1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9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25"/>
            <a:ext cx="12192000" cy="559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7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09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38"/>
            <a:ext cx="12192000" cy="562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3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1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038"/>
            <a:ext cx="12192000" cy="625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3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2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6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762000"/>
            <a:ext cx="6261100" cy="16764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171700" y="3124200"/>
            <a:ext cx="3556000" cy="13208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956300" y="3213100"/>
            <a:ext cx="5676900" cy="12319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956300" y="4559300"/>
            <a:ext cx="5676900" cy="11049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819" y="5285593"/>
            <a:ext cx="555388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fill out information for our product</a:t>
            </a:r>
          </a:p>
          <a:p>
            <a:pPr algn="ctr"/>
            <a:r>
              <a:rPr lang="en-US" dirty="0" smtClean="0"/>
              <a:t>2/ Remember to uncheck the Can be Sold be cause this is a material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15654" y="4559300"/>
            <a:ext cx="1132764" cy="552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353636" y="4445000"/>
            <a:ext cx="1501254" cy="666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6300" y="5800299"/>
            <a:ext cx="949467" cy="738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63578" y="2612243"/>
            <a:ext cx="546858" cy="2498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588"/>
            <a:ext cx="12192000" cy="55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4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59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7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1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8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2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63"/>
            <a:ext cx="12192000" cy="5602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7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10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2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588"/>
            <a:ext cx="12192000" cy="55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7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3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238"/>
            <a:ext cx="12192000" cy="559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0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3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5611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5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3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713"/>
            <a:ext cx="12192000" cy="561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6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3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7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3035300"/>
            <a:ext cx="12090400" cy="17653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0923" y="4934352"/>
            <a:ext cx="659547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In tab Purchase, we will add our vendor that we previous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5 0014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8"/>
            <a:ext cx="12192000" cy="563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78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65"/>
            <a:ext cx="12192000" cy="56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982"/>
            <a:ext cx="12192000" cy="56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0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4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250"/>
            <a:ext cx="12192000" cy="4887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628900"/>
            <a:ext cx="59690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6096000" y="2628900"/>
            <a:ext cx="4508500" cy="977900"/>
          </a:xfrm>
          <a:prstGeom prst="frame">
            <a:avLst>
              <a:gd name="adj1" fmla="val 942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2528" y="4740737"/>
            <a:ext cx="5680881" cy="17751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Choose the vendor</a:t>
            </a:r>
          </a:p>
          <a:p>
            <a:pPr algn="ctr"/>
            <a:r>
              <a:rPr lang="en-US" dirty="0" smtClean="0"/>
              <a:t>2/ Choose the product that this vendor supplies (you should create based on the name of the material that this vendor supplies)</a:t>
            </a:r>
          </a:p>
          <a:p>
            <a:pPr algn="ctr"/>
            <a:r>
              <a:rPr lang="en-US" dirty="0" smtClean="0"/>
              <a:t>3/ Type vendor code</a:t>
            </a:r>
          </a:p>
          <a:p>
            <a:pPr algn="ctr"/>
            <a:r>
              <a:rPr lang="en-US" dirty="0" smtClean="0"/>
              <a:t>4/ Lead time, is time process, we should leave at 4 days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0" y="915094"/>
            <a:ext cx="555388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5/ Price list &gt; Minimal </a:t>
            </a:r>
            <a:r>
              <a:rPr lang="en-US" dirty="0" err="1" smtClean="0"/>
              <a:t>Quanity</a:t>
            </a:r>
            <a:r>
              <a:rPr lang="en-US" dirty="0" smtClean="0"/>
              <a:t>, the minimum quantity that we shall import from this vendor</a:t>
            </a:r>
          </a:p>
          <a:p>
            <a:pPr algn="ctr"/>
            <a:r>
              <a:rPr lang="en-US" dirty="0" smtClean="0"/>
              <a:t>6/ Price of a single unit that we import from this vendor (note: product but different price based on the vendor)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3225800"/>
            <a:ext cx="4419600" cy="16256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7389" y="5244650"/>
            <a:ext cx="555388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In the Inventory tab, we choose only the Buy route because we </a:t>
            </a:r>
            <a:r>
              <a:rPr lang="en-US" dirty="0" err="1" smtClean="0"/>
              <a:t>gonna</a:t>
            </a:r>
            <a:r>
              <a:rPr lang="en-US" dirty="0" smtClean="0"/>
              <a:t> buy these material to create a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3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488"/>
            <a:ext cx="12192000" cy="56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3429000"/>
            <a:ext cx="5676900" cy="13970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5981700" y="3429000"/>
            <a:ext cx="5676900" cy="13970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019" y="5285593"/>
            <a:ext cx="5553881" cy="1393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In Invoicing, we choose the tax, we will give both Receivables and Payables both 5%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3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763"/>
            <a:ext cx="12192000" cy="532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863600"/>
            <a:ext cx="5676900" cy="13970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14300" y="3302000"/>
            <a:ext cx="3987800" cy="10160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905500" y="3428206"/>
            <a:ext cx="3238500" cy="2515394"/>
          </a:xfrm>
          <a:prstGeom prst="frame">
            <a:avLst>
              <a:gd name="adj1" fmla="val 41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0211" y="5205626"/>
            <a:ext cx="4396190" cy="7379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This is the finished material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3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863"/>
            <a:ext cx="12192000" cy="6008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8900" y="3073400"/>
            <a:ext cx="8166100" cy="1346200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0211" y="5205626"/>
            <a:ext cx="4396190" cy="7379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added our vendor is Beverage Supplier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48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075"/>
            <a:ext cx="12192000" cy="46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628900"/>
            <a:ext cx="37084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6057900" y="2730500"/>
            <a:ext cx="3429000" cy="8382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5680" y="1108075"/>
            <a:ext cx="4396190" cy="11405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Our vendor have the information on the left</a:t>
            </a:r>
          </a:p>
          <a:p>
            <a:pPr algn="ctr"/>
            <a:r>
              <a:rPr lang="en-US" dirty="0" smtClean="0"/>
              <a:t>2/ It also have the price per unit and quantity each 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4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413"/>
            <a:ext cx="12192000" cy="5335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3428206"/>
            <a:ext cx="11264900" cy="1169194"/>
          </a:xfrm>
          <a:prstGeom prst="frame">
            <a:avLst>
              <a:gd name="adj1" fmla="val 92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19261" y="5358026"/>
            <a:ext cx="4396190" cy="7379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In Invoicing tab, we have our taxes at 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3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416300" y="2971800"/>
            <a:ext cx="3302000" cy="673100"/>
          </a:xfrm>
          <a:prstGeom prst="frame">
            <a:avLst>
              <a:gd name="adj1" fmla="val 1372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416300" y="4178300"/>
            <a:ext cx="69977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467099" y="1752600"/>
            <a:ext cx="1040607" cy="385763"/>
          </a:xfrm>
          <a:prstGeom prst="frame">
            <a:avLst>
              <a:gd name="adj1" fmla="val 14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5482" y="969346"/>
            <a:ext cx="4396190" cy="127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start to purchase the materials by choosing Requests for Quotation</a:t>
            </a:r>
          </a:p>
          <a:p>
            <a:pPr algn="ctr"/>
            <a:r>
              <a:rPr lang="en-US" dirty="0" smtClean="0"/>
              <a:t>2/ We choose Vendor and add Products</a:t>
            </a:r>
          </a:p>
          <a:p>
            <a:pPr algn="ctr"/>
            <a:r>
              <a:rPr lang="en-US" dirty="0" smtClean="0"/>
              <a:t>3/ Click confirm order to confirm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6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663"/>
            <a:ext cx="12192000" cy="5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117600" y="1358900"/>
            <a:ext cx="1320800" cy="419100"/>
          </a:xfrm>
          <a:prstGeom prst="frame">
            <a:avLst>
              <a:gd name="adj1" fmla="val 136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61459" y="1091820"/>
            <a:ext cx="4396190" cy="9416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After requests, we choose receive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7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0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8900" y="1371600"/>
            <a:ext cx="787400" cy="342900"/>
          </a:xfrm>
          <a:prstGeom prst="frame">
            <a:avLst>
              <a:gd name="adj1" fmla="val 172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1029" y="5131557"/>
            <a:ext cx="4396190" cy="1116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will check the quantities of materials</a:t>
            </a:r>
          </a:p>
          <a:p>
            <a:pPr algn="ctr"/>
            <a:r>
              <a:rPr lang="en-US" dirty="0" smtClean="0"/>
              <a:t>2/ We click Validate after checking</a:t>
            </a:r>
          </a:p>
          <a:p>
            <a:pPr algn="ctr"/>
            <a:r>
              <a:rPr lang="en-US" dirty="0" smtClean="0"/>
              <a:t>3/ The Done column will be auto filled after clicking validate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27797" y="1910687"/>
            <a:ext cx="655093" cy="3029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/>
          <p:cNvSpPr/>
          <p:nvPr/>
        </p:nvSpPr>
        <p:spPr>
          <a:xfrm>
            <a:off x="6660107" y="4012442"/>
            <a:ext cx="641445" cy="11191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 flipV="1">
            <a:off x="5377219" y="4572000"/>
            <a:ext cx="1282888" cy="11179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7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88"/>
            <a:ext cx="121920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52400" y="2489200"/>
            <a:ext cx="11633200" cy="368300"/>
          </a:xfrm>
          <a:prstGeom prst="frame">
            <a:avLst>
              <a:gd name="adj1" fmla="val 165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0079" y="523958"/>
            <a:ext cx="6279580" cy="1458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see that in Purchase Orders will have a new order</a:t>
            </a:r>
          </a:p>
          <a:p>
            <a:pPr algn="ctr"/>
            <a:r>
              <a:rPr lang="en-US" dirty="0" smtClean="0"/>
              <a:t>2/ But Billing Status is Waiting Bill because although we receive the materials but we have not pay the vendors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8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663"/>
            <a:ext cx="12192000" cy="36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727200" y="2095500"/>
            <a:ext cx="685800" cy="419100"/>
          </a:xfrm>
          <a:prstGeom prst="frame">
            <a:avLst>
              <a:gd name="adj1" fmla="val 136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7200" y="5240338"/>
            <a:ext cx="6279580" cy="1458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Go to Invoicing &gt; Under Purchases &gt; Vendor Bills &gt; click Create to create new Vendor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9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784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27000" y="1472406"/>
            <a:ext cx="56388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12420" y="0"/>
            <a:ext cx="6279580" cy="1281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choose the vendor we want to pay</a:t>
            </a:r>
          </a:p>
          <a:p>
            <a:pPr algn="ctr"/>
            <a:r>
              <a:rPr lang="en-US" dirty="0" smtClean="0"/>
              <a:t>2/ </a:t>
            </a:r>
            <a:r>
              <a:rPr lang="en-US" dirty="0" err="1" smtClean="0"/>
              <a:t>Odoo</a:t>
            </a:r>
            <a:r>
              <a:rPr lang="en-US" dirty="0" smtClean="0"/>
              <a:t> will automatically check for any </a:t>
            </a:r>
            <a:r>
              <a:rPr lang="en-US" dirty="0" err="1" smtClean="0"/>
              <a:t>Pos</a:t>
            </a:r>
            <a:r>
              <a:rPr lang="en-US" dirty="0" smtClean="0"/>
              <a:t> that is currently </a:t>
            </a:r>
            <a:r>
              <a:rPr lang="en-US" dirty="0" err="1" smtClean="0"/>
              <a:t>unpayed</a:t>
            </a:r>
            <a:r>
              <a:rPr lang="en-US" dirty="0"/>
              <a:t> </a:t>
            </a:r>
            <a:r>
              <a:rPr lang="en-US" dirty="0" smtClean="0"/>
              <a:t>and suggest, for example, this time Beverage Supplier has a PO00009 that is currently </a:t>
            </a:r>
            <a:r>
              <a:rPr lang="en-US" dirty="0" err="1" smtClean="0"/>
              <a:t>unpayed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5494" y="4872250"/>
            <a:ext cx="6279580" cy="5117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</a:t>
            </a:r>
            <a:r>
              <a:rPr lang="en-US" dirty="0" err="1" smtClean="0"/>
              <a:t>Odoo</a:t>
            </a:r>
            <a:r>
              <a:rPr lang="en-US" dirty="0" smtClean="0"/>
              <a:t> will automatically fill out the items that are in the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9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188"/>
            <a:ext cx="12192000" cy="6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27000" y="3822700"/>
            <a:ext cx="11887200" cy="2082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279175" y="904354"/>
            <a:ext cx="9498843" cy="2082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0810" y="0"/>
            <a:ext cx="6279580" cy="8030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This is the complete draft bill, containing Name of the vendor, PO of the vendor that is currently </a:t>
            </a:r>
            <a:r>
              <a:rPr lang="en-US" dirty="0" err="1" smtClean="0"/>
              <a:t>unpayed</a:t>
            </a:r>
            <a:r>
              <a:rPr lang="en-US" dirty="0"/>
              <a:t> </a:t>
            </a:r>
            <a:r>
              <a:rPr lang="en-US" dirty="0" smtClean="0"/>
              <a:t>and materials of that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39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12160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9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8100" y="298450"/>
            <a:ext cx="1562100" cy="476250"/>
          </a:xfrm>
          <a:prstGeom prst="frame">
            <a:avLst>
              <a:gd name="adj1" fmla="val 14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41695"/>
            <a:ext cx="2238233" cy="1269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We click register payment to register our payment for our vendor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9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125"/>
            <a:ext cx="12192000" cy="5618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1206500"/>
            <a:ext cx="58420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27000" y="5500688"/>
            <a:ext cx="952500" cy="7366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9638" y="3428206"/>
            <a:ext cx="6279580" cy="1089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</a:t>
            </a:r>
            <a:r>
              <a:rPr lang="en-US" dirty="0" err="1" smtClean="0"/>
              <a:t>Odoo</a:t>
            </a:r>
            <a:r>
              <a:rPr lang="en-US" dirty="0" smtClean="0"/>
              <a:t> will automatically display the amount we need to pay</a:t>
            </a:r>
          </a:p>
          <a:p>
            <a:pPr algn="ctr"/>
            <a:r>
              <a:rPr lang="en-US" dirty="0" smtClean="0"/>
              <a:t>2/ We choose the payment method, this time we choose the Bank method</a:t>
            </a:r>
          </a:p>
          <a:p>
            <a:pPr algn="ctr"/>
            <a:r>
              <a:rPr lang="en-US" dirty="0" smtClean="0"/>
              <a:t>3/ After that, we Validate Payment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19869" y="4790364"/>
            <a:ext cx="2388358" cy="996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1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5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7613"/>
            <a:ext cx="12192000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778000" y="2487613"/>
            <a:ext cx="10299700" cy="534988"/>
          </a:xfrm>
          <a:prstGeom prst="frame">
            <a:avLst>
              <a:gd name="adj1" fmla="val 85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1148" y="1139826"/>
            <a:ext cx="6279580" cy="1089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After that, we check Vendor Bill and see that the bill for Beverage Supplier has been paid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5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738"/>
            <a:ext cx="12192000" cy="1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56210" y="4615561"/>
            <a:ext cx="6279580" cy="10892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A more detail payment can be found in Invoicing &gt; Advisor &gt; Journal Entries</a:t>
            </a:r>
          </a:p>
          <a:p>
            <a:pPr algn="ctr"/>
            <a:r>
              <a:rPr lang="en-US" dirty="0" smtClean="0"/>
              <a:t>2/ Beverage Supplier got a bill and a bank for that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81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57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12192000" cy="529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677267" y="1045618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Before we start </a:t>
            </a:r>
            <a:r>
              <a:rPr lang="en-US" sz="1500" dirty="0" err="1" smtClean="0"/>
              <a:t>Manufactoring</a:t>
            </a:r>
            <a:r>
              <a:rPr lang="en-US" sz="1500" dirty="0" smtClean="0"/>
              <a:t>, we will create a Work Center, these are processes for our production line</a:t>
            </a:r>
          </a:p>
          <a:p>
            <a:pPr algn="ctr"/>
            <a:r>
              <a:rPr lang="en-US" sz="1500" dirty="0" smtClean="0"/>
              <a:t>2/ We have 3 process called Form, Bake and Package</a:t>
            </a:r>
            <a:endParaRPr lang="en-US" sz="15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609230" y="2115403"/>
            <a:ext cx="723331" cy="6687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537278" y="2388358"/>
            <a:ext cx="259307" cy="1733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46961" y="2210937"/>
            <a:ext cx="1433015" cy="1842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/>
          <p:cNvSpPr/>
          <p:nvPr/>
        </p:nvSpPr>
        <p:spPr>
          <a:xfrm>
            <a:off x="8065826" y="2784143"/>
            <a:ext cx="2018731" cy="348018"/>
          </a:xfrm>
          <a:prstGeom prst="frame">
            <a:avLst>
              <a:gd name="adj1" fmla="val 85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0658" y="4787236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3/ Remember to add the code for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440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59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0"/>
            <a:ext cx="121920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04800" y="2781300"/>
            <a:ext cx="1524000" cy="21844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8150" y="376878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After create individual work center, we have a list of Work Centers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422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59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12192000" cy="43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975100" y="2159000"/>
            <a:ext cx="3886200" cy="10922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975100" y="3429000"/>
            <a:ext cx="2235200" cy="11049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9721" y="513286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add the name as Snack production line</a:t>
            </a:r>
          </a:p>
          <a:p>
            <a:pPr algn="ctr"/>
            <a:r>
              <a:rPr lang="en-US" sz="1500" dirty="0" smtClean="0"/>
              <a:t>2/ After we have a list of Work Centers, we add all our Work Centers in Add an item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715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388"/>
            <a:ext cx="12192000" cy="54816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1574800"/>
            <a:ext cx="5829300" cy="11430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5964072" y="1705970"/>
            <a:ext cx="4856328" cy="132933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36575" y="4750725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window to add the Work Center Form, we add the name Form snack</a:t>
            </a:r>
          </a:p>
          <a:p>
            <a:pPr algn="ctr"/>
            <a:r>
              <a:rPr lang="en-US" sz="1500" dirty="0" smtClean="0"/>
              <a:t>2/ Set the Duration as Manual</a:t>
            </a:r>
          </a:p>
          <a:p>
            <a:pPr algn="ctr"/>
            <a:r>
              <a:rPr lang="en-US" sz="1500" dirty="0" smtClean="0"/>
              <a:t>3/ We add the Description for this Work Center to this Route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981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25"/>
            <a:ext cx="12192000" cy="53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2565400" y="3810000"/>
            <a:ext cx="9334500" cy="1955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143000" y="771525"/>
            <a:ext cx="2273300" cy="434975"/>
          </a:xfrm>
          <a:prstGeom prst="frame">
            <a:avLst>
              <a:gd name="adj1" fmla="val 12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4121" y="226683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completed Route with 3 Work Centers, and it is called Snack production line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778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38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613"/>
            <a:ext cx="12192000" cy="2897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/>
          <p:cNvSpPr/>
          <p:nvPr/>
        </p:nvSpPr>
        <p:spPr>
          <a:xfrm>
            <a:off x="9894627" y="3809657"/>
            <a:ext cx="2297373" cy="106714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1654" y="5851649"/>
            <a:ext cx="3398293" cy="6881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Download Purchase Module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8099947" y="4876800"/>
            <a:ext cx="1794680" cy="1318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4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59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605316" y="983940"/>
            <a:ext cx="6238636" cy="14726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then create a manufacturing order by go to </a:t>
            </a:r>
            <a:r>
              <a:rPr lang="en-US" sz="1500" dirty="0" err="1" smtClean="0"/>
              <a:t>Manufactoring</a:t>
            </a:r>
            <a:r>
              <a:rPr lang="en-US" sz="1500" dirty="0" smtClean="0"/>
              <a:t> &gt; </a:t>
            </a:r>
            <a:r>
              <a:rPr lang="en-US" sz="1500" dirty="0" err="1" smtClean="0"/>
              <a:t>Manufactoring</a:t>
            </a:r>
            <a:r>
              <a:rPr lang="en-US" sz="1500" dirty="0" smtClean="0"/>
              <a:t> Orders &gt; Create</a:t>
            </a:r>
          </a:p>
          <a:p>
            <a:pPr algn="ctr"/>
            <a:r>
              <a:rPr lang="en-US" sz="1500" dirty="0" smtClean="0"/>
              <a:t>2/ Choose Product &gt; Create and Edit to create a new product</a:t>
            </a:r>
          </a:p>
          <a:p>
            <a:pPr algn="ctr"/>
            <a:r>
              <a:rPr lang="en-US" sz="1500" dirty="0" smtClean="0"/>
              <a:t>3/ Quantity to </a:t>
            </a:r>
            <a:r>
              <a:rPr lang="en-US" sz="1500" dirty="0" err="1" smtClean="0"/>
              <a:t>Produde</a:t>
            </a:r>
            <a:r>
              <a:rPr lang="en-US" sz="1500" dirty="0" smtClean="0"/>
              <a:t> is the number of snack we want to produce (it will be adjusted automatically)</a:t>
            </a:r>
          </a:p>
          <a:p>
            <a:pPr algn="ctr"/>
            <a:r>
              <a:rPr lang="en-US" sz="1500" dirty="0" smtClean="0"/>
              <a:t>4/ Bill of Material will be added and Routing will be added in BOM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912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363369" y="246964"/>
            <a:ext cx="6039938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create product for manufacturing</a:t>
            </a:r>
          </a:p>
          <a:p>
            <a:pPr algn="ctr"/>
            <a:r>
              <a:rPr lang="en-US" sz="1500" dirty="0" smtClean="0"/>
              <a:t>2/ Other information is the same as purchases so you do the similar</a:t>
            </a:r>
          </a:p>
          <a:p>
            <a:pPr algn="ctr"/>
            <a:r>
              <a:rPr lang="en-US" sz="1500" dirty="0" smtClean="0"/>
              <a:t>3/ Remember to uncheck the Can be Purchased and leave only Can be Sold checked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060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6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8" y="0"/>
            <a:ext cx="11655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32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7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0"/>
            <a:ext cx="106791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5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3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38"/>
            <a:ext cx="12192000" cy="61801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2032000" y="1905000"/>
            <a:ext cx="4025900" cy="1320800"/>
          </a:xfrm>
          <a:prstGeom prst="frame">
            <a:avLst>
              <a:gd name="adj1" fmla="val 61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032000" y="3644900"/>
            <a:ext cx="5067300" cy="2873375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9300" y="671193"/>
            <a:ext cx="5092700" cy="2699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Bill of Material page, we add the product (the one we previously created), we add the quantity (how much should this line product at a time), routing we choose the Snack production line that we created before</a:t>
            </a:r>
          </a:p>
          <a:p>
            <a:pPr algn="ctr"/>
            <a:r>
              <a:rPr lang="en-US" sz="1500" dirty="0" smtClean="0"/>
              <a:t>2/ We add the list of materials in the line below</a:t>
            </a:r>
          </a:p>
          <a:p>
            <a:pPr algn="ctr"/>
            <a:r>
              <a:rPr lang="en-US" sz="1500" dirty="0" smtClean="0"/>
              <a:t>3/ We then save this Bill of Material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030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2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12192000" cy="58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2059296" y="4177162"/>
            <a:ext cx="8012752" cy="2196651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07665" y="1188304"/>
            <a:ext cx="1229816" cy="476724"/>
          </a:xfrm>
          <a:prstGeom prst="frame">
            <a:avLst>
              <a:gd name="adj1" fmla="val 147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10032" y="737928"/>
            <a:ext cx="6238636" cy="12000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page after we finished, we need to check the availability for the reserved</a:t>
            </a:r>
          </a:p>
          <a:p>
            <a:pPr algn="ctr"/>
            <a:r>
              <a:rPr lang="en-US" sz="1500" dirty="0" smtClean="0"/>
              <a:t>2/ If we don’t have enough in the reserve, </a:t>
            </a:r>
            <a:r>
              <a:rPr lang="en-US" sz="1500" dirty="0" err="1" smtClean="0"/>
              <a:t>Odoo</a:t>
            </a:r>
            <a:r>
              <a:rPr lang="en-US" sz="1500" dirty="0" smtClean="0"/>
              <a:t> will not allow check availability, we need to add to go to purchase and buy the materials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84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3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538"/>
            <a:ext cx="12192000" cy="5367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2018351" y="3658548"/>
            <a:ext cx="8190173" cy="2453327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9717206" y="690896"/>
            <a:ext cx="2474794" cy="414574"/>
          </a:xfrm>
          <a:prstGeom prst="frame">
            <a:avLst>
              <a:gd name="adj1" fmla="val 197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0" y="690896"/>
            <a:ext cx="859809" cy="468217"/>
          </a:xfrm>
          <a:prstGeom prst="frame">
            <a:avLst>
              <a:gd name="adj1" fmla="val 965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5130" y="8992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After validation the text turn red to black </a:t>
            </a:r>
          </a:p>
          <a:p>
            <a:pPr algn="ctr"/>
            <a:r>
              <a:rPr lang="en-US" sz="1500" dirty="0" smtClean="0"/>
              <a:t>2/ We also have a Produce button</a:t>
            </a:r>
          </a:p>
          <a:p>
            <a:pPr algn="ctr"/>
            <a:r>
              <a:rPr lang="en-US" sz="1500" dirty="0" smtClean="0"/>
              <a:t>3/ Check the progress bar and see that we are on Confirmed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171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4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991057" y="2321068"/>
            <a:ext cx="3004024" cy="1391124"/>
          </a:xfrm>
          <a:prstGeom prst="frame">
            <a:avLst>
              <a:gd name="adj1" fmla="val 72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991057" y="4138494"/>
            <a:ext cx="8026400" cy="2414706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0" y="970080"/>
            <a:ext cx="1392072" cy="503877"/>
          </a:xfrm>
          <a:prstGeom prst="frame">
            <a:avLst>
              <a:gd name="adj1" fmla="val 820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5632" y="321266"/>
            <a:ext cx="4948117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time after Produce, we move to the next which is Create </a:t>
            </a:r>
            <a:r>
              <a:rPr lang="en-US" sz="1500" dirty="0" err="1" smtClean="0"/>
              <a:t>Workorders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727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4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588"/>
            <a:ext cx="12192000" cy="253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866979"/>
            <a:ext cx="12192000" cy="804270"/>
          </a:xfrm>
          <a:prstGeom prst="frame">
            <a:avLst>
              <a:gd name="adj1" fmla="val 1348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1548" y="113601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manufacturing orders, if we notice, we will see that the status is now planned</a:t>
            </a:r>
          </a:p>
          <a:p>
            <a:pPr algn="ctr"/>
            <a:r>
              <a:rPr lang="en-US" sz="1500" dirty="0" smtClean="0"/>
              <a:t>2/ We need to the Work Orders tab in the manufacturing to continue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903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5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088"/>
            <a:ext cx="12192000" cy="444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36826" y="434129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In Work Orders, we see that we have an order for Form snack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586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39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942975" y="838199"/>
            <a:ext cx="819150" cy="419101"/>
          </a:xfrm>
          <a:prstGeom prst="frame">
            <a:avLst>
              <a:gd name="adj1" fmla="val 182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-38100" y="2524124"/>
            <a:ext cx="819150" cy="419101"/>
          </a:xfrm>
          <a:prstGeom prst="frame">
            <a:avLst>
              <a:gd name="adj1" fmla="val 182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721168" y="1457324"/>
            <a:ext cx="819150" cy="419101"/>
          </a:xfrm>
          <a:prstGeom prst="frame">
            <a:avLst>
              <a:gd name="adj1" fmla="val 182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91265" y="4145678"/>
            <a:ext cx="3398293" cy="8494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Go to tab Products</a:t>
            </a:r>
            <a:br>
              <a:rPr lang="en-US" dirty="0" smtClean="0"/>
            </a:br>
            <a:r>
              <a:rPr lang="en-US" dirty="0" smtClean="0"/>
              <a:t>2/ Under Purchase click Vendors</a:t>
            </a:r>
          </a:p>
          <a:p>
            <a:pPr algn="ctr"/>
            <a:r>
              <a:rPr lang="en-US" dirty="0" smtClean="0"/>
              <a:t>3/ Create Vendor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540318" y="1876426"/>
            <a:ext cx="6050947" cy="2693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5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988"/>
            <a:ext cx="12192000" cy="52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95534" y="1570442"/>
            <a:ext cx="1214651" cy="544962"/>
          </a:xfrm>
          <a:prstGeom prst="frame">
            <a:avLst>
              <a:gd name="adj1" fmla="val 183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4515893" y="788988"/>
            <a:ext cx="1270758" cy="439311"/>
          </a:xfrm>
          <a:prstGeom prst="frame">
            <a:avLst>
              <a:gd name="adj1" fmla="val 15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6682" y="157044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With Form snack Work Order, we start the working process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590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5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163"/>
            <a:ext cx="12192000" cy="5272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554437" y="1202306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process of Forming snack</a:t>
            </a:r>
          </a:p>
          <a:p>
            <a:pPr algn="ctr"/>
            <a:r>
              <a:rPr lang="en-US" sz="1500" dirty="0" smtClean="0"/>
              <a:t>2/ Click done the finish the process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561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5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25"/>
            <a:ext cx="12192000" cy="47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47261" y="80652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finished process, check the status below this notice, we see that it is Finished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930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6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888"/>
            <a:ext cx="12192000" cy="20526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9103056" y="3139933"/>
            <a:ext cx="3088943" cy="749680"/>
          </a:xfrm>
          <a:prstGeom prst="frame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8019" y="1501136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Although it is finished the manufacturing is not finished, it is still In Progress because we need to still have 3 other processes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187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7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438"/>
            <a:ext cx="12192000" cy="5443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5143690" y="2785092"/>
            <a:ext cx="6852692" cy="1473010"/>
          </a:xfrm>
          <a:prstGeom prst="frame">
            <a:avLst>
              <a:gd name="adj1" fmla="val 794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43690" y="1543500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Bake snack process, we process is the same as the previous one so we will not talk about the process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763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7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813"/>
            <a:ext cx="12192000" cy="4776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4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7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313"/>
            <a:ext cx="12192000" cy="5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5143688" y="3740434"/>
            <a:ext cx="7048311" cy="1336533"/>
          </a:xfrm>
          <a:prstGeom prst="frame">
            <a:avLst>
              <a:gd name="adj1" fmla="val 637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52872" y="2528248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Pack snack process, we process is the same as the previous one so we will not talk about the process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613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8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0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991056" y="4121624"/>
            <a:ext cx="8162877" cy="2482376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7410734" y="1665975"/>
            <a:ext cx="2743199" cy="626849"/>
          </a:xfrm>
          <a:prstGeom prst="frame">
            <a:avLst>
              <a:gd name="adj1" fmla="val 1400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6275" y="629100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The manufacturing is now completed with 3/3 work order and a Mark as Done button now appeared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419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9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588"/>
            <a:ext cx="12192000" cy="48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33004" y="4341291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check the inventory by going to Inventory tab &gt; Reporting &gt; Inventory </a:t>
            </a:r>
            <a:r>
              <a:rPr lang="en-US" sz="1500" dirty="0" err="1" smtClean="0"/>
              <a:t>Valudation</a:t>
            </a:r>
            <a:r>
              <a:rPr lang="en-US" sz="1500" dirty="0" smtClean="0"/>
              <a:t> &gt; Retrieve the inventory </a:t>
            </a:r>
            <a:r>
              <a:rPr lang="en-US" sz="1500" dirty="0" err="1" smtClean="0"/>
              <a:t>valudation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760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01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5"/>
          <a:stretch/>
        </p:blipFill>
        <p:spPr>
          <a:xfrm>
            <a:off x="23813" y="0"/>
            <a:ext cx="12144375" cy="65099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4210368" y="2016124"/>
            <a:ext cx="2850832" cy="866776"/>
          </a:xfrm>
          <a:prstGeom prst="frame">
            <a:avLst>
              <a:gd name="adj1" fmla="val 80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670584" y="2995612"/>
            <a:ext cx="5514816" cy="2211388"/>
          </a:xfrm>
          <a:prstGeom prst="frame">
            <a:avLst>
              <a:gd name="adj1" fmla="val 28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13" y="4831307"/>
            <a:ext cx="3398293" cy="11126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Must fill Name and decide this Vendor is a Individual or a Company</a:t>
            </a:r>
          </a:p>
          <a:p>
            <a:pPr algn="ctr"/>
            <a:r>
              <a:rPr lang="en-US" dirty="0" smtClean="0"/>
              <a:t>2/ Fill out the other 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2722" y="5640255"/>
            <a:ext cx="3398293" cy="8494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Check the Sales &amp; Purchase tab</a:t>
            </a:r>
          </a:p>
          <a:p>
            <a:pPr algn="ctr"/>
            <a:r>
              <a:rPr lang="en-US" dirty="0" smtClean="0"/>
              <a:t>2/ Check the Invoice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9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-151642" y="2239181"/>
            <a:ext cx="12343642" cy="708736"/>
          </a:xfrm>
          <a:prstGeom prst="frame">
            <a:avLst>
              <a:gd name="adj1" fmla="val 1945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0861" y="779226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see that we have Chocolate Bar – 45g with 3 unit cost about 45$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604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19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638"/>
            <a:ext cx="12192000" cy="30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143690" y="1543500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The manufactured product also appeared in Sales &gt; Products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092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04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59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515893" y="779225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the manufacturing process for Oats Bar – 40g, the process is similar so we will omitted from talking about the process but show pictures to demo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556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24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3"/>
            <a:ext cx="12192000" cy="6834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2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24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0"/>
            <a:ext cx="11641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04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-153539"/>
            <a:ext cx="10706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781759" y="1105467"/>
            <a:ext cx="4936653" cy="1310187"/>
          </a:xfrm>
          <a:prstGeom prst="frame">
            <a:avLst>
              <a:gd name="adj1" fmla="val 74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899235" y="3517709"/>
            <a:ext cx="8162877" cy="2482376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81759" y="-58002"/>
            <a:ext cx="2097920" cy="562972"/>
          </a:xfrm>
          <a:prstGeom prst="frame">
            <a:avLst>
              <a:gd name="adj1" fmla="val 123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0735" y="2470242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Notice the Bill of Material is the different in the </a:t>
            </a:r>
            <a:r>
              <a:rPr lang="en-US" sz="1500" dirty="0" err="1" smtClean="0"/>
              <a:t>ingreedients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293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125"/>
            <a:ext cx="1219200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3402128" y="2620368"/>
            <a:ext cx="3312571" cy="1310187"/>
          </a:xfrm>
          <a:prstGeom prst="frame">
            <a:avLst>
              <a:gd name="adj1" fmla="val 74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901744" y="983941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It costs 2kg of each to create a 1 unit of Oats Bar, we need 3 units so </a:t>
            </a:r>
            <a:r>
              <a:rPr lang="en-US" sz="1500" dirty="0" err="1" smtClean="0"/>
              <a:t>Odoo</a:t>
            </a:r>
            <a:r>
              <a:rPr lang="en-US" sz="1500" dirty="0" smtClean="0"/>
              <a:t> automatically calculate for us to 6kg</a:t>
            </a:r>
            <a:endParaRPr lang="en-US" sz="1500" dirty="0"/>
          </a:p>
        </p:txBody>
      </p:sp>
      <p:sp>
        <p:nvSpPr>
          <p:cNvPr id="4" name="Frame 3"/>
          <p:cNvSpPr/>
          <p:nvPr/>
        </p:nvSpPr>
        <p:spPr>
          <a:xfrm>
            <a:off x="1977503" y="4227393"/>
            <a:ext cx="8162877" cy="2482376"/>
          </a:xfrm>
          <a:prstGeom prst="frame">
            <a:avLst>
              <a:gd name="adj1" fmla="val 33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2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8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2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2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6731000" y="3848100"/>
            <a:ext cx="3390900" cy="1282700"/>
          </a:xfrm>
          <a:prstGeom prst="frame">
            <a:avLst>
              <a:gd name="adj1" fmla="val 117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5765800" y="3365500"/>
            <a:ext cx="1308100" cy="482600"/>
          </a:xfrm>
          <a:prstGeom prst="frame">
            <a:avLst>
              <a:gd name="adj1" fmla="val 78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489450"/>
            <a:ext cx="3398293" cy="8494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Within the Sales &amp; Purchase tab check under Purchase as Is a Vendor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696158" y="2279176"/>
            <a:ext cx="10495842" cy="409434"/>
          </a:xfrm>
          <a:prstGeom prst="frame">
            <a:avLst>
              <a:gd name="adj1" fmla="val 208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1696158" y="3942402"/>
            <a:ext cx="10495842" cy="409434"/>
          </a:xfrm>
          <a:prstGeom prst="frame">
            <a:avLst>
              <a:gd name="adj1" fmla="val 208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29791" y="1201904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After finished, we have Chocolate Bar and Oats Bar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670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4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4244453" y="1951628"/>
            <a:ext cx="2797791" cy="3630305"/>
          </a:xfrm>
          <a:prstGeom prst="frame">
            <a:avLst>
              <a:gd name="adj1" fmla="val 571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74949" y="607988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Create a website we choose the basic form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587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34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175009" y="982639"/>
            <a:ext cx="4016991" cy="532263"/>
          </a:xfrm>
          <a:prstGeom prst="frame">
            <a:avLst>
              <a:gd name="adj1" fmla="val 227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62304" y="1775110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Publish is to publish the page so other public user can see</a:t>
            </a:r>
          </a:p>
          <a:p>
            <a:pPr algn="ctr"/>
            <a:r>
              <a:rPr lang="en-US" sz="1500" dirty="0" smtClean="0"/>
              <a:t>2/ New is to new a page (we will have new product after we install </a:t>
            </a:r>
            <a:r>
              <a:rPr lang="en-US" sz="1500" dirty="0" err="1" smtClean="0"/>
              <a:t>eCommerce</a:t>
            </a:r>
            <a:r>
              <a:rPr lang="en-US" sz="1500" dirty="0" smtClean="0"/>
              <a:t>)</a:t>
            </a:r>
          </a:p>
          <a:p>
            <a:pPr algn="ctr"/>
            <a:r>
              <a:rPr lang="en-US" sz="1500" dirty="0" smtClean="0"/>
              <a:t>3/ Edit is to edit the current page we are in</a:t>
            </a:r>
          </a:p>
        </p:txBody>
      </p:sp>
    </p:spTree>
    <p:extLst>
      <p:ext uri="{BB962C8B-B14F-4D97-AF65-F5344CB8AC3E}">
        <p14:creationId xmlns:p14="http://schemas.microsoft.com/office/powerpoint/2010/main" val="31843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4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0768084" y="615950"/>
            <a:ext cx="1423916" cy="409434"/>
          </a:xfrm>
          <a:prstGeom prst="frame">
            <a:avLst>
              <a:gd name="adj1" fmla="val 208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51618" y="1025384"/>
            <a:ext cx="6238636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to edit the page</a:t>
            </a:r>
          </a:p>
          <a:p>
            <a:pPr algn="ctr"/>
            <a:r>
              <a:rPr lang="en-US" sz="1500" dirty="0" smtClean="0"/>
              <a:t>2/ Click save to Save and Discard to cancel changes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623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144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12192000" cy="5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9498841" y="604838"/>
            <a:ext cx="1164609" cy="409434"/>
          </a:xfrm>
          <a:prstGeom prst="frame">
            <a:avLst>
              <a:gd name="adj1" fmla="val 208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22113" y="1624985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After finished, we have Chocolate Bar and Oats Bar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616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6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241946" y="1692322"/>
            <a:ext cx="7219666" cy="2374711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7287903" y="793845"/>
            <a:ext cx="2417929" cy="570932"/>
          </a:xfrm>
          <a:prstGeom prst="frame">
            <a:avLst>
              <a:gd name="adj1" fmla="val 127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16657" y="4394577"/>
            <a:ext cx="5240740" cy="1173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are on </a:t>
            </a:r>
            <a:r>
              <a:rPr lang="en-US" sz="1500" dirty="0" err="1" smtClean="0"/>
              <a:t>Adminstrative</a:t>
            </a:r>
            <a:r>
              <a:rPr lang="en-US" sz="1500" dirty="0" smtClean="0"/>
              <a:t> account, we have also installed </a:t>
            </a:r>
            <a:r>
              <a:rPr lang="en-US" sz="1500" dirty="0" err="1" smtClean="0"/>
              <a:t>eCommerce</a:t>
            </a:r>
            <a:r>
              <a:rPr lang="en-US" sz="1500" dirty="0"/>
              <a:t> </a:t>
            </a:r>
            <a:r>
              <a:rPr lang="en-US" sz="1500" dirty="0" smtClean="0"/>
              <a:t>that is why in the shop we have products in our sales loaded in our shop</a:t>
            </a:r>
          </a:p>
          <a:p>
            <a:pPr algn="ctr"/>
            <a:r>
              <a:rPr lang="en-US" sz="1500" dirty="0" smtClean="0"/>
              <a:t>2/ These products are not publish to the public user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93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7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6264321" y="2483893"/>
            <a:ext cx="1392073" cy="2088107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9676262" y="504967"/>
            <a:ext cx="1869743" cy="464024"/>
          </a:xfrm>
          <a:prstGeom prst="frame">
            <a:avLst>
              <a:gd name="adj1" fmla="val 114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5707" y="1099546"/>
            <a:ext cx="3058614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can add new product that are not in Sales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6248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7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402997" y="2978624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Add new product name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35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7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639032" y="928047"/>
            <a:ext cx="1760561" cy="464025"/>
          </a:xfrm>
          <a:prstGeom prst="frame">
            <a:avLst>
              <a:gd name="adj1" fmla="val 2024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19355" y="1730991"/>
            <a:ext cx="4450687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To publish product from sales to public customer</a:t>
            </a:r>
            <a:endParaRPr lang="en-US" sz="15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861110" y="1596788"/>
            <a:ext cx="1446663" cy="573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6819900" y="3848100"/>
            <a:ext cx="3227387" cy="889000"/>
          </a:xfrm>
          <a:prstGeom prst="frame">
            <a:avLst>
              <a:gd name="adj1" fmla="val 78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492500" y="3962400"/>
            <a:ext cx="3238500" cy="774700"/>
          </a:xfrm>
          <a:prstGeom prst="frame">
            <a:avLst>
              <a:gd name="adj1" fmla="val 682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6731000" y="3302000"/>
            <a:ext cx="1244600" cy="533400"/>
          </a:xfrm>
          <a:prstGeom prst="frame">
            <a:avLst>
              <a:gd name="adj1" fmla="val 117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207" y="4737100"/>
            <a:ext cx="3398293" cy="1060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In Invoicing tab, choose for both Sale &gt; Customer Payment Terms and Purchase &gt; Vendor Payment Terms as 15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4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8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825"/>
            <a:ext cx="12192000" cy="559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522113" y="1624985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This is the view that public customer see after you set up publish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386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30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9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413"/>
            <a:ext cx="12192000" cy="5589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147402" y="2977830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Check products in Sales, we see that Chocolate Bar – 45g has 3 units, Oats Bar – 40g has 3 units</a:t>
            </a:r>
            <a:br>
              <a:rPr lang="en-US" sz="1500" dirty="0" smtClean="0"/>
            </a:br>
            <a:r>
              <a:rPr lang="en-US" sz="1500" dirty="0" smtClean="0"/>
              <a:t>2/ We preform Sales order via sales person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187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9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475"/>
            <a:ext cx="12192000" cy="56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51367" y="3303659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Sales &gt; Quotation &gt; Create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26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39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951629" y="1569493"/>
            <a:ext cx="3862317" cy="1965278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2047164" y="3957851"/>
            <a:ext cx="8038532" cy="841613"/>
          </a:xfrm>
          <a:prstGeom prst="frame">
            <a:avLst>
              <a:gd name="adj1" fmla="val 101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2787" y="45720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Fill information for Customer</a:t>
            </a:r>
            <a:br>
              <a:rPr lang="en-US" sz="1500" dirty="0" smtClean="0"/>
            </a:br>
            <a:r>
              <a:rPr lang="en-US" sz="1500" dirty="0" smtClean="0"/>
              <a:t>2/ Choose the product you want to sales which is Chocolate Bar - 45g, quantity is 1 units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978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0" y="3276364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Confirm sales will create Quotation to Sales Order</a:t>
            </a:r>
          </a:p>
          <a:p>
            <a:pPr algn="ctr"/>
            <a:r>
              <a:rPr lang="en-US" sz="1500" dirty="0" smtClean="0"/>
              <a:t>2/ Create Invoice will create the invoice for Register Payment</a:t>
            </a:r>
            <a:endParaRPr lang="en-US" sz="1500" dirty="0"/>
          </a:p>
        </p:txBody>
      </p:sp>
      <p:sp>
        <p:nvSpPr>
          <p:cNvPr id="4" name="Frame 3"/>
          <p:cNvSpPr/>
          <p:nvPr/>
        </p:nvSpPr>
        <p:spPr>
          <a:xfrm>
            <a:off x="9089409" y="892342"/>
            <a:ext cx="2925170" cy="567968"/>
          </a:xfrm>
          <a:prstGeom prst="frame">
            <a:avLst>
              <a:gd name="adj1" fmla="val 1730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2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0235820" y="928047"/>
            <a:ext cx="1956179" cy="573207"/>
          </a:xfrm>
          <a:prstGeom prst="frame">
            <a:avLst>
              <a:gd name="adj1" fmla="val 198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11349" y="47767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From Invoice, we validate the invoice, the invoice will be as draft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997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2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0235820" y="928047"/>
            <a:ext cx="1956179" cy="573207"/>
          </a:xfrm>
          <a:prstGeom prst="frame">
            <a:avLst>
              <a:gd name="adj1" fmla="val 198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85314" y="47767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The draft invoice turn from Draft to Open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663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2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13"/>
            <a:ext cx="12192000" cy="627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38901" y="2375612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Register Payment to turn the invoice into Paid status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480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2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13"/>
            <a:ext cx="12192000" cy="6300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10235820" y="928047"/>
            <a:ext cx="1956179" cy="573207"/>
          </a:xfrm>
          <a:prstGeom prst="frame">
            <a:avLst>
              <a:gd name="adj1" fmla="val 198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53301" y="1050878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Register Payment to turn the invoice into Paid status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673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194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88900" y="88900"/>
            <a:ext cx="4991100" cy="16764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88900" y="2120900"/>
            <a:ext cx="4991100" cy="16764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969000" y="2120900"/>
            <a:ext cx="4991100" cy="1943100"/>
          </a:xfrm>
          <a:prstGeom prst="frame">
            <a:avLst>
              <a:gd name="adj1" fmla="val 57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737" y="927100"/>
            <a:ext cx="3398293" cy="8494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1/ This is our vendor with all the information filled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3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038"/>
            <a:ext cx="12192000" cy="6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1119117"/>
            <a:ext cx="3261816" cy="1037229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38901" y="2375612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We check the quantity of Chocolate Bar – 45g is now reduced to 2 units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394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3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5538"/>
            <a:ext cx="121920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3111690"/>
            <a:ext cx="12192000" cy="1091820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02424" y="1402486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Check the Journal Entries, we see that INV means there are sales and BNK means the customer banked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909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7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63"/>
            <a:ext cx="12192000" cy="5602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9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8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63"/>
            <a:ext cx="12192000" cy="5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12609" y="506422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Go to the product on website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540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8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063"/>
            <a:ext cx="12192000" cy="56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4758" y="737880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Next we move to the Review Order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180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9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8" y="0"/>
            <a:ext cx="10637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76288" y="151027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Our customer is not in the database, so we need to fill in our public customer information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529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9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0"/>
            <a:ext cx="8304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5206" y="219819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Checking the Billing Address and Shipping Address of our public customer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158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49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725"/>
            <a:ext cx="12192000" cy="4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ame 2"/>
          <p:cNvSpPr/>
          <p:nvPr/>
        </p:nvSpPr>
        <p:spPr>
          <a:xfrm>
            <a:off x="0" y="2975213"/>
            <a:ext cx="3125337" cy="1173706"/>
          </a:xfrm>
          <a:prstGeom prst="frame">
            <a:avLst>
              <a:gd name="adj1" fmla="val 5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7020" y="4502221"/>
            <a:ext cx="4969302" cy="900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1/ A customer is created and they have a new transaction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443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11-04 225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17919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8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1908</Words>
  <Application>Microsoft Office PowerPoint</Application>
  <PresentationFormat>Widescreen</PresentationFormat>
  <Paragraphs>137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Dell Vostro</dc:creator>
  <cp:lastModifiedBy>Dell Vostro</cp:lastModifiedBy>
  <cp:revision>39</cp:revision>
  <dcterms:created xsi:type="dcterms:W3CDTF">2022-11-04T16:06:48Z</dcterms:created>
  <dcterms:modified xsi:type="dcterms:W3CDTF">2022-11-05T04:10:30Z</dcterms:modified>
</cp:coreProperties>
</file>